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90" r:id="rId15"/>
    <p:sldId id="292" r:id="rId16"/>
    <p:sldId id="284" r:id="rId17"/>
    <p:sldId id="285" r:id="rId18"/>
    <p:sldId id="287" r:id="rId19"/>
    <p:sldId id="293" r:id="rId20"/>
    <p:sldId id="294" r:id="rId21"/>
    <p:sldId id="296" r:id="rId22"/>
    <p:sldId id="297" r:id="rId23"/>
    <p:sldId id="298" r:id="rId24"/>
    <p:sldId id="279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4C7E7"/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104" d="100"/>
          <a:sy n="104" d="100"/>
        </p:scale>
        <p:origin x="3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E9-4B9A-9601-5866D81B7C59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E9-4B9A-9601-5866D81B7C5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E9-4B9A-9601-5866D81B7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E9-4B9A-9601-5866D81B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E-468B-B467-49AD73D2F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3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26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75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86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190190" y="2117326"/>
            <a:ext cx="268122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1" y="2117326"/>
            <a:ext cx="518306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625799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순서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40D974-9785-46B0-9C0B-70950346BEEF}"/>
              </a:ext>
            </a:extLst>
          </p:cNvPr>
          <p:cNvSpPr/>
          <p:nvPr/>
        </p:nvSpPr>
        <p:spPr>
          <a:xfrm>
            <a:off x="4082540" y="304800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  <a:r>
              <a:rPr lang="en-US" altLang="ko-KR" sz="1200" dirty="0"/>
              <a:t>? </a:t>
            </a:r>
            <a:r>
              <a:rPr lang="ko-KR" altLang="en-US" sz="1200" dirty="0"/>
              <a:t>평가</a:t>
            </a:r>
            <a:r>
              <a:rPr lang="en-US" altLang="ko-KR" sz="1200" dirty="0"/>
              <a:t>? </a:t>
            </a:r>
            <a:r>
              <a:rPr lang="ko-KR" altLang="en-US" sz="1200" dirty="0"/>
              <a:t>분석</a:t>
            </a:r>
            <a:r>
              <a:rPr lang="en-US" altLang="ko-KR" sz="1200" dirty="0"/>
              <a:t>? </a:t>
            </a:r>
            <a:r>
              <a:rPr lang="ko-KR" altLang="en-US" sz="1200" dirty="0"/>
              <a:t>어떤 </a:t>
            </a:r>
            <a:r>
              <a:rPr lang="ko-KR" altLang="en-US" sz="1200" dirty="0" err="1"/>
              <a:t>워딩을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써야할지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(74487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통계 분석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방법으로 유의한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선정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앞으로의 전략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A595CE-FFF7-4754-948B-0BB861F7C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12" y="1213646"/>
            <a:ext cx="5717904" cy="28589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87DBD-43CF-4FBC-825F-55E71E7D4C78}"/>
              </a:ext>
            </a:extLst>
          </p:cNvPr>
          <p:cNvSpPr txBox="1"/>
          <p:nvPr/>
        </p:nvSpPr>
        <p:spPr>
          <a:xfrm>
            <a:off x="7364598" y="1598877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약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49.8%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D89CD-05A1-4210-9FDD-BA5AC3238D59}"/>
              </a:ext>
            </a:extLst>
          </p:cNvPr>
          <p:cNvSpPr txBox="1"/>
          <p:nvPr/>
        </p:nvSpPr>
        <p:spPr>
          <a:xfrm>
            <a:off x="7829654" y="2354030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약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27.8%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6F22C1-C797-4BD9-B99B-208319478B38}"/>
              </a:ext>
            </a:extLst>
          </p:cNvPr>
          <p:cNvSpPr/>
          <p:nvPr/>
        </p:nvSpPr>
        <p:spPr>
          <a:xfrm>
            <a:off x="8160877" y="525854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여기 좀 더 깔끔하게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9FB25-5AEF-4D68-A9C6-DB4B82600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8" y="3840244"/>
            <a:ext cx="5717904" cy="28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3608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601296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817056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4034434"/>
            <a:ext cx="2624692" cy="209975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7" y="4022392"/>
            <a:ext cx="2659860" cy="2127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3986290"/>
            <a:ext cx="2727309" cy="2181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96" y="3976085"/>
            <a:ext cx="2770563" cy="22164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7D1DB-3AFE-4DF5-9FEB-B1BAF2350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89" y="4011302"/>
            <a:ext cx="2637812" cy="211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84C5B-CEBB-4804-A7EC-73F3F32A31BB}"/>
              </a:ext>
            </a:extLst>
          </p:cNvPr>
          <p:cNvSpPr txBox="1"/>
          <p:nvPr/>
        </p:nvSpPr>
        <p:spPr>
          <a:xfrm>
            <a:off x="10157686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모비율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검정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E65EA-7C6F-4EF9-AA49-B720D87A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2805"/>
            <a:ext cx="5367660" cy="8045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9C5E3BC-3B40-417C-B1ED-E8082E253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86" y="3334957"/>
            <a:ext cx="3025507" cy="30255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4467DE-4525-4435-A43D-F29DC449C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9"/>
            <a:ext cx="3025507" cy="30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SSG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D6AA4-9F65-4342-8307-DEC8DA1C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7736"/>
            <a:ext cx="5367660" cy="8045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758125-88A5-45CC-9170-83A4ADD4F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0" y="3340050"/>
            <a:ext cx="3025508" cy="30255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6B3A6E-678C-4827-8000-6B2FF07D1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36" y="3334956"/>
            <a:ext cx="3025508" cy="30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연구배경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디지털 전환</a:t>
            </a:r>
            <a:r>
              <a:rPr lang="en-US" altLang="ko-KR" sz="2000" b="1" dirty="0"/>
              <a:t>(‘Digital Transformation’)</a:t>
            </a:r>
            <a:r>
              <a:rPr lang="ko-KR" altLang="en-US" sz="2000" b="1" dirty="0"/>
              <a:t>에 의한 </a:t>
            </a:r>
            <a:r>
              <a:rPr lang="ko-KR" altLang="en-US" sz="2000" b="1" dirty="0" err="1"/>
              <a:t>뉴노멀</a:t>
            </a:r>
            <a:r>
              <a:rPr lang="en-US" altLang="ko-KR" sz="2000" b="1" dirty="0"/>
              <a:t>(‘New Normal’)</a:t>
            </a:r>
            <a:r>
              <a:rPr lang="ko-KR" altLang="en-US" sz="2000" b="1" dirty="0"/>
              <a:t>의 도래</a:t>
            </a:r>
            <a:endParaRPr lang="en-US" altLang="ko-KR" sz="2000" b="1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COVID-19</a:t>
            </a:r>
            <a:r>
              <a:rPr lang="ko-KR" altLang="en-US" sz="1600" dirty="0"/>
              <a:t>의 장기화로 인해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소비가 </a:t>
            </a:r>
            <a:r>
              <a:rPr lang="ko-KR" altLang="en-US" sz="1600" dirty="0" err="1"/>
              <a:t>뉴노멀로</a:t>
            </a:r>
            <a:r>
              <a:rPr lang="ko-KR" altLang="en-US" sz="1600" dirty="0"/>
              <a:t> 부상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특히 식료품과 생필품까지 온라인 쇼핑으로 해결하려는 수요가 급증하여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, 11</a:t>
            </a:r>
            <a:r>
              <a:rPr lang="ko-KR" altLang="en-US" sz="1600" dirty="0"/>
              <a:t>번가 등 기존 온라인몰은 물론 포털 사이트인 네이버까지 쇼핑 서비스를 강화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이어 롯데</a:t>
            </a:r>
            <a:r>
              <a:rPr lang="en-US" altLang="ko-KR" sz="1600" dirty="0"/>
              <a:t>, </a:t>
            </a:r>
            <a:r>
              <a:rPr lang="ko-KR" altLang="en-US" sz="1600" dirty="0"/>
              <a:t>신세계 등 기존의 오프라인 중심의 유통 대기업들도 온라인 사업을 본격화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CF97E-8168-4188-9BC3-EA800BB4A3B4}"/>
              </a:ext>
            </a:extLst>
          </p:cNvPr>
          <p:cNvSpPr txBox="1"/>
          <p:nvPr/>
        </p:nvSpPr>
        <p:spPr>
          <a:xfrm>
            <a:off x="634710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CED1-39E6-4153-B794-F92934AA3900}"/>
              </a:ext>
            </a:extLst>
          </p:cNvPr>
          <p:cNvSpPr txBox="1"/>
          <p:nvPr/>
        </p:nvSpPr>
        <p:spPr>
          <a:xfrm>
            <a:off x="700618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0DF6-CD26-4417-BBA9-75B10665B1E9}"/>
              </a:ext>
            </a:extLst>
          </p:cNvPr>
          <p:cNvSpPr txBox="1"/>
          <p:nvPr/>
        </p:nvSpPr>
        <p:spPr>
          <a:xfrm>
            <a:off x="950874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B908-8FAF-41B3-9925-3F2FCA580312}"/>
              </a:ext>
            </a:extLst>
          </p:cNvPr>
          <p:cNvSpPr txBox="1"/>
          <p:nvPr/>
        </p:nvSpPr>
        <p:spPr>
          <a:xfrm>
            <a:off x="828504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4FD2E1-C3AF-49B9-8F07-F41D16D2E07F}"/>
              </a:ext>
            </a:extLst>
          </p:cNvPr>
          <p:cNvSpPr/>
          <p:nvPr/>
        </p:nvSpPr>
        <p:spPr>
          <a:xfrm>
            <a:off x="851818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83981E4-2D07-4837-AEA8-08F04E64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11898"/>
              </p:ext>
            </p:extLst>
          </p:nvPr>
        </p:nvGraphicFramePr>
        <p:xfrm>
          <a:off x="661769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A3401F-4B4E-4D05-BE68-BCA8B6686BFA}"/>
              </a:ext>
            </a:extLst>
          </p:cNvPr>
          <p:cNvSpPr txBox="1"/>
          <p:nvPr/>
        </p:nvSpPr>
        <p:spPr>
          <a:xfrm>
            <a:off x="860363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162F730-47FB-4D50-B216-F33C711F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49939"/>
              </p:ext>
            </p:extLst>
          </p:nvPr>
        </p:nvGraphicFramePr>
        <p:xfrm>
          <a:off x="705598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08315" y="6669036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48993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신세계의 </a:t>
            </a:r>
            <a:r>
              <a:rPr lang="en-US" altLang="ko-KR" sz="1600" b="1" dirty="0"/>
              <a:t>SSG</a:t>
            </a:r>
            <a:r>
              <a:rPr lang="ko-KR" altLang="en-US" sz="1600" b="1" dirty="0"/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48992" y="601821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롯데의 롯데</a:t>
            </a:r>
            <a:r>
              <a:rPr lang="en-US" altLang="ko-KR" sz="1600" b="1" dirty="0"/>
              <a:t>ON</a:t>
            </a:r>
            <a:endParaRPr lang="ko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3095789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19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3095789" y="604348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20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28</a:t>
            </a:r>
            <a:r>
              <a:rPr lang="ko-KR" altLang="en-US" sz="1600" b="1" dirty="0"/>
              <a:t>일 출범 </a:t>
            </a:r>
          </a:p>
        </p:txBody>
      </p:sp>
    </p:spTree>
    <p:extLst>
      <p:ext uri="{BB962C8B-B14F-4D97-AF65-F5344CB8AC3E}">
        <p14:creationId xmlns:p14="http://schemas.microsoft.com/office/powerpoint/2010/main" val="123944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B13D5-9485-49D7-A844-CD2D8D12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274" y="2133648"/>
            <a:ext cx="5367659" cy="8045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1987D2-8A8B-4393-A2E1-CC7B90D37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2" y="3337199"/>
            <a:ext cx="3025503" cy="30255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9670837-FDF3-4164-ADEC-15E036F7C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5" y="3334958"/>
            <a:ext cx="3025503" cy="3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E65EA-7C6F-4EF9-AA49-B720D87A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2805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D6AA4-9F65-4342-8307-DEC8DA1C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7736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B13D5-9485-49D7-A844-CD2D8D12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274" y="2133648"/>
            <a:ext cx="5367659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F183C8-72E4-4E42-A592-E5AF7721E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5" y="3335610"/>
            <a:ext cx="3025500" cy="3025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B62D09-E004-4BD5-9734-9685C6B38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3" y="3335610"/>
            <a:ext cx="3025500" cy="30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2DE33B-2EB1-4234-810E-7F1A5A589BC1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1.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리뷰 데이터 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- None, Goods, App, Delivery, Payment, CS, Price, Marketing, AD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3. </a:t>
            </a:r>
            <a:r>
              <a:rPr lang="ko-KR" altLang="en-US" sz="1600" dirty="0"/>
              <a:t>롯데 </a:t>
            </a:r>
            <a:r>
              <a:rPr lang="en-US" altLang="ko-KR" sz="1600" dirty="0"/>
              <a:t>on,</a:t>
            </a:r>
            <a:r>
              <a:rPr lang="ko-KR" altLang="en-US" sz="1600" dirty="0"/>
              <a:t>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787341" y="5708998"/>
            <a:ext cx="4354175" cy="917108"/>
            <a:chOff x="6787342" y="5526727"/>
            <a:chExt cx="5219550" cy="1099379"/>
          </a:xfrm>
        </p:grpSpPr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2C4EBD69-E5C8-4E4C-9225-2FC8179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734" y="5616047"/>
              <a:ext cx="863158" cy="863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E4D6B4-039D-4A20-8AD8-96BAF398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342" y="5641035"/>
              <a:ext cx="813183" cy="813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E6CCCA-65AD-4041-9B07-8BFF8ED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439" y="5526727"/>
              <a:ext cx="1099380" cy="10993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784603" y="4048466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9504" y="4152991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8716" y="2022053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68715" y="2983091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12448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93263" y="5920426"/>
            <a:ext cx="55909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2028</Words>
  <Application>Microsoft Office PowerPoint</Application>
  <PresentationFormat>와이드스크린</PresentationFormat>
  <Paragraphs>375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174</cp:revision>
  <dcterms:created xsi:type="dcterms:W3CDTF">2021-05-04T06:42:27Z</dcterms:created>
  <dcterms:modified xsi:type="dcterms:W3CDTF">2021-06-01T17:08:01Z</dcterms:modified>
</cp:coreProperties>
</file>